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2" r:id="rId5"/>
  </p:sldMasterIdLst>
  <p:notesMasterIdLst>
    <p:notesMasterId r:id="rId11"/>
  </p:notesMasterIdLst>
  <p:handoutMasterIdLst>
    <p:handoutMasterId r:id="rId12"/>
  </p:handoutMasterIdLst>
  <p:sldIdLst>
    <p:sldId id="300" r:id="rId6"/>
    <p:sldId id="299" r:id="rId7"/>
    <p:sldId id="301" r:id="rId8"/>
    <p:sldId id="302" r:id="rId9"/>
    <p:sldId id="303" r:id="rId10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Format med tema 1 - dekorfär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llanmörkt forma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just format 1 - Dekorfär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30" autoAdjust="0"/>
    <p:restoredTop sz="92232" autoAdjust="0"/>
  </p:normalViewPr>
  <p:slideViewPr>
    <p:cSldViewPr snapToGrid="0">
      <p:cViewPr varScale="1">
        <p:scale>
          <a:sx n="61" d="100"/>
          <a:sy n="61" d="100"/>
        </p:scale>
        <p:origin x="271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sv-SE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34C605B-2B84-4093-8E1D-5D352EE72002}" type="datetimeFigureOut">
              <a:rPr lang="sv-SE"/>
              <a:pPr/>
              <a:t>2016-06-01</a:t>
            </a:fld>
            <a:endParaRPr lang="sv-SE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sv-SE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0B35322-7985-495D-865D-2E2F04C8A99E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2475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D73E3C9-E8A4-4E6B-890C-294CC7A01FE6}" type="datetimeFigureOut">
              <a:rPr lang="sv-SE"/>
              <a:pPr>
                <a:defRPr/>
              </a:pPr>
              <a:t>2016-06-01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B095564-7B49-4BA7-BC55-D491C1A26A3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43069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8" name="Picture 20" descr="TRAFIKVERKET_sidfot_till_ppt-ma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175375"/>
            <a:ext cx="9142413" cy="704850"/>
          </a:xfrm>
          <a:prstGeom prst="rect">
            <a:avLst/>
          </a:prstGeom>
          <a:noFill/>
        </p:spPr>
      </p:pic>
      <p:sp>
        <p:nvSpPr>
          <p:cNvPr id="2050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4143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2051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711325"/>
            <a:ext cx="8229600" cy="43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142875" y="6357938"/>
            <a:ext cx="5715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9B58A0E5-722E-41D5-A51C-0E45DDDD110B}" type="slidenum">
              <a:rPr lang="sv-SE" sz="80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sv-SE" sz="800" dirty="0">
              <a:solidFill>
                <a:schemeClr val="bg1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500063" y="6357938"/>
            <a:ext cx="100012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077D8C2F-A12E-42C7-9D8C-6FAF3C5D08E3}" type="datetime1">
              <a:rPr lang="sv-SE" sz="800">
                <a:solidFill>
                  <a:schemeClr val="bg1"/>
                </a:solidFill>
              </a:rPr>
              <a:pPr>
                <a:defRPr/>
              </a:pPr>
              <a:t>2016-06-01</a:t>
            </a:fld>
            <a:endParaRPr lang="sv-SE" sz="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Omkomna i samband med fordonsstopp på mötesfri väg, </a:t>
            </a:r>
            <a:r>
              <a:rPr lang="en-US" b="1" dirty="0" smtClean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2008-2013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605" y="1487331"/>
            <a:ext cx="7094251" cy="426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97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Orsak till fordonsstopp på mötesfri väg vid dödsolycka, 2008-2013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540" y="1557338"/>
            <a:ext cx="6758919" cy="406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873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Beteende påkörda </a:t>
            </a:r>
            <a:r>
              <a:rPr lang="sv-SE" b="1" dirty="0"/>
              <a:t>gående i samband med fordonsstopp på mötesfri väg, 2008-2013</a:t>
            </a:r>
          </a:p>
        </p:txBody>
      </p:sp>
      <p:sp>
        <p:nvSpPr>
          <p:cNvPr id="12" name="Rektangel 11"/>
          <p:cNvSpPr/>
          <p:nvPr/>
        </p:nvSpPr>
        <p:spPr>
          <a:xfrm>
            <a:off x="925286" y="2106696"/>
            <a:ext cx="568234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Byter däck		3</a:t>
            </a:r>
          </a:p>
          <a:p>
            <a:r>
              <a:rPr lang="sv-SE" dirty="0"/>
              <a:t>Kontrollera släp	</a:t>
            </a:r>
            <a:r>
              <a:rPr lang="sv-SE" dirty="0" smtClean="0"/>
              <a:t>	3</a:t>
            </a:r>
            <a:endParaRPr lang="sv-SE" dirty="0"/>
          </a:p>
          <a:p>
            <a:r>
              <a:rPr lang="sv-SE" dirty="0"/>
              <a:t>Korsar väg		3</a:t>
            </a:r>
          </a:p>
          <a:p>
            <a:r>
              <a:rPr lang="sv-SE" dirty="0"/>
              <a:t>Tankade		</a:t>
            </a:r>
            <a:r>
              <a:rPr lang="sv-SE" dirty="0" smtClean="0"/>
              <a:t>	2</a:t>
            </a:r>
            <a:endParaRPr lang="sv-SE" dirty="0"/>
          </a:p>
          <a:p>
            <a:r>
              <a:rPr lang="sv-SE" dirty="0"/>
              <a:t>Satte ut varningstriangel	1</a:t>
            </a:r>
          </a:p>
          <a:p>
            <a:r>
              <a:rPr lang="sv-SE" dirty="0"/>
              <a:t>Varna för olycka	</a:t>
            </a:r>
            <a:r>
              <a:rPr lang="sv-SE" dirty="0" smtClean="0"/>
              <a:t>	1</a:t>
            </a:r>
            <a:endParaRPr lang="sv-SE" dirty="0"/>
          </a:p>
          <a:p>
            <a:r>
              <a:rPr lang="sv-SE" dirty="0"/>
              <a:t>Utanför olycksbil	</a:t>
            </a:r>
            <a:r>
              <a:rPr lang="sv-SE" dirty="0" smtClean="0"/>
              <a:t>	1</a:t>
            </a:r>
            <a:endParaRPr lang="sv-SE" dirty="0"/>
          </a:p>
          <a:p>
            <a:r>
              <a:rPr lang="sv-SE" dirty="0"/>
              <a:t>Lagar </a:t>
            </a:r>
            <a:r>
              <a:rPr lang="sv-SE" dirty="0" err="1"/>
              <a:t>teknisktfel</a:t>
            </a:r>
            <a:r>
              <a:rPr lang="sv-SE" dirty="0"/>
              <a:t>	</a:t>
            </a:r>
            <a:r>
              <a:rPr lang="sv-SE" dirty="0" smtClean="0"/>
              <a:t>	1</a:t>
            </a:r>
            <a:endParaRPr lang="sv-SE" dirty="0"/>
          </a:p>
          <a:p>
            <a:r>
              <a:rPr lang="sv-SE" dirty="0"/>
              <a:t>Fäste bogserlina	</a:t>
            </a:r>
            <a:r>
              <a:rPr lang="sv-SE" dirty="0" smtClean="0"/>
              <a:t>	1</a:t>
            </a:r>
            <a:endParaRPr lang="sv-SE" dirty="0"/>
          </a:p>
          <a:p>
            <a:r>
              <a:rPr lang="sv-SE" dirty="0"/>
              <a:t>		</a:t>
            </a:r>
            <a:r>
              <a:rPr lang="sv-SE" dirty="0" smtClean="0"/>
              <a:t>	</a:t>
            </a:r>
          </a:p>
          <a:p>
            <a:r>
              <a:rPr lang="sv-SE" dirty="0"/>
              <a:t>	</a:t>
            </a:r>
            <a:r>
              <a:rPr lang="sv-SE" dirty="0" smtClean="0"/>
              <a:t>		</a:t>
            </a:r>
            <a:r>
              <a:rPr lang="sv-SE" b="1" dirty="0" smtClean="0"/>
              <a:t>16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089010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Omkomna</a:t>
            </a:r>
            <a:r>
              <a:rPr lang="en-US" b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b="1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i</a:t>
            </a:r>
            <a:r>
              <a:rPr lang="en-US" b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b="1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samband</a:t>
            </a:r>
            <a:r>
              <a:rPr lang="en-US" b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med </a:t>
            </a:r>
            <a:r>
              <a:rPr lang="en-US" b="1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fordonsstopp</a:t>
            </a:r>
            <a:r>
              <a:rPr lang="en-US" b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b="1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på</a:t>
            </a:r>
            <a:r>
              <a:rPr lang="en-US" b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b="1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mötesfri</a:t>
            </a:r>
            <a:r>
              <a:rPr lang="en-US" b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b="1" dirty="0" err="1" smtClean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väg</a:t>
            </a:r>
            <a:r>
              <a:rPr lang="en-US" b="1" dirty="0" smtClean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b="1" dirty="0" err="1" smtClean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fördelat</a:t>
            </a:r>
            <a:r>
              <a:rPr lang="en-US" b="1" dirty="0" smtClean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b="1" dirty="0" err="1" smtClean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efter</a:t>
            </a:r>
            <a:r>
              <a:rPr lang="en-US" b="1" dirty="0" smtClean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b="1" dirty="0" err="1" smtClean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ljusförhållande</a:t>
            </a:r>
            <a:r>
              <a:rPr lang="en-US" b="1" dirty="0" smtClean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, </a:t>
            </a:r>
            <a:r>
              <a:rPr lang="en-US" b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2008-2013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781" y="1759789"/>
            <a:ext cx="7148438" cy="429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246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Omkomna</a:t>
            </a:r>
            <a:r>
              <a:rPr lang="en-US" b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b="1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i</a:t>
            </a:r>
            <a:r>
              <a:rPr lang="en-US" b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b="1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samband</a:t>
            </a:r>
            <a:r>
              <a:rPr lang="en-US" b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med </a:t>
            </a:r>
            <a:r>
              <a:rPr lang="en-US" b="1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fordonsstopp</a:t>
            </a:r>
            <a:r>
              <a:rPr lang="en-US" b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b="1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på</a:t>
            </a:r>
            <a:r>
              <a:rPr lang="en-US" b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b="1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mötesfri</a:t>
            </a:r>
            <a:r>
              <a:rPr lang="en-US" b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b="1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väg</a:t>
            </a:r>
            <a:r>
              <a:rPr lang="en-US" b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b="1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fördelat</a:t>
            </a:r>
            <a:r>
              <a:rPr lang="en-US" b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b="1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efter</a:t>
            </a:r>
            <a:r>
              <a:rPr lang="en-US" b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b="1" dirty="0" err="1" smtClean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vägtyp</a:t>
            </a:r>
            <a:r>
              <a:rPr lang="en-US" b="1" dirty="0" smtClean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, </a:t>
            </a:r>
            <a:r>
              <a:rPr lang="en-US" b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2008-2013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899" y="1805521"/>
            <a:ext cx="6709415" cy="4029222"/>
          </a:xfrm>
          <a:prstGeom prst="rect">
            <a:avLst/>
          </a:prstGeom>
        </p:spPr>
      </p:pic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804768"/>
              </p:ext>
            </p:extLst>
          </p:nvPr>
        </p:nvGraphicFramePr>
        <p:xfrm>
          <a:off x="5678714" y="1805521"/>
          <a:ext cx="3251200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2400"/>
                <a:gridCol w="18288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TA Milj FKm/år (100-120 km/h)</a:t>
                      </a:r>
                      <a:endParaRPr lang="sv-SE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>
                          <a:effectLst/>
                        </a:rPr>
                        <a:t>Motorväg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000" u="none" strike="noStrike">
                          <a:effectLst/>
                        </a:rPr>
                        <a:t>13 094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</a:tr>
              <a:tr h="182880"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>
                          <a:effectLst/>
                        </a:rPr>
                        <a:t>Motor trafikled (mötesfri)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000" u="none" strike="noStrike">
                          <a:effectLst/>
                        </a:rPr>
                        <a:t>1 394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</a:tr>
              <a:tr h="182880"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>
                          <a:effectLst/>
                        </a:rPr>
                        <a:t>2+1 väg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000" u="none" strike="noStrike" dirty="0">
                          <a:effectLst/>
                        </a:rPr>
                        <a:t>5 003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765025"/>
      </p:ext>
    </p:extLst>
  </p:cSld>
  <p:clrMapOvr>
    <a:masterClrMapping/>
  </p:clrMapOvr>
</p:sld>
</file>

<file path=ppt/theme/theme1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esentation" ma:contentTypeID="0x010100C96E80762C93B44B9873BC712A14C6FC00B0DB832A4DB09E42BEDB10C4AFFA251C" ma:contentTypeVersion="5" ma:contentTypeDescription="" ma:contentTypeScope="" ma:versionID="677d5be7b95a5da17af9dc9b41d72462">
  <xsd:schema xmlns:xsd="http://www.w3.org/2001/XMLSchema" xmlns:xs="http://www.w3.org/2001/XMLSchema" xmlns:p="http://schemas.microsoft.com/office/2006/metadata/properties" xmlns:ns2="f1fdfebb-68fe-4d4a-9602-87edd43d3207" xmlns:ns3="http://schemas.microsoft.com/sharepoint/v3/fields" targetNamespace="http://schemas.microsoft.com/office/2006/metadata/properties" ma:root="true" ma:fieldsID="b5927724c49ed59930d5060543875c3c" ns2:_="" ns3:_="">
    <xsd:import namespace="f1fdfebb-68fe-4d4a-9602-87edd43d3207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Skapat_x0020_av"/>
                <xsd:element ref="ns2:Dokumenttitel"/>
                <xsd:element ref="ns2:Dokumentdatum"/>
                <xsd:element ref="ns3:tvdokument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fdfebb-68fe-4d4a-9602-87edd43d3207" elementFormDefault="qualified">
    <xsd:import namespace="http://schemas.microsoft.com/office/2006/documentManagement/types"/>
    <xsd:import namespace="http://schemas.microsoft.com/office/infopath/2007/PartnerControls"/>
    <xsd:element name="Skapat_x0020_av" ma:index="1" ma:displayName="Skapat av" ma:description="Den person som skapat dokumentet.&#10;&quot;Namnet och organisatorisk enhet. Exempel: Persson Per, XY.&quot;" ma:internalName="Skapat_x0020_av">
      <xsd:simpleType>
        <xsd:restriction base="dms:Text">
          <xsd:maxLength value="255"/>
        </xsd:restriction>
      </xsd:simpleType>
    </xsd:element>
    <xsd:element name="Dokumenttitel" ma:index="2" ma:displayName="Dokumenttitel" ma:description="Dokumentets namn som det formulerats av dokumentets skapare." ma:internalName="Dokumenttitel">
      <xsd:simpleType>
        <xsd:restriction base="dms:Text">
          <xsd:maxLength value="255"/>
        </xsd:restriction>
      </xsd:simpleType>
    </xsd:element>
    <xsd:element name="Dokumentdatum" ma:index="3" ma:displayName="Dokumentdatum" ma:format="DateOnly" ma:internalName="Dokumentdatum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tvdokumentversion" ma:index="4" nillable="true" ma:displayName="TRV version" ma:internalName="tvdokumentversion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Innehållstyp"/>
        <xsd:element ref="dc:title" minOccurs="0" maxOccurs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Skapat_x0020_av xmlns="f1fdfebb-68fe-4d4a-9602-87edd43d3207">Magnus Lindholm</Skapat_x0020_av>
    <Dokumenttitel xmlns="f1fdfebb-68fe-4d4a-9602-87edd43d3207">Trafiksäkerhetsläget</Dokumenttitel>
    <tvdokumentversion xmlns="http://schemas.microsoft.com/sharepoint/v3/fields">1.0</tvdokumentversion>
    <Dokumentdatum xmlns="f1fdfebb-68fe-4d4a-9602-87edd43d3207">2013-06-09T22:00:00+00:00</Dokumentdatum>
  </documentManagement>
</p:properties>
</file>

<file path=customXml/itemProps1.xml><?xml version="1.0" encoding="utf-8"?>
<ds:datastoreItem xmlns:ds="http://schemas.openxmlformats.org/officeDocument/2006/customXml" ds:itemID="{3CC34C1B-48A5-4C77-83D4-64A2A3CC0F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fdfebb-68fe-4d4a-9602-87edd43d3207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5023EB-A7BB-4267-97CF-513E7B778385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FED0322D-EFC5-4AAE-8936-7390944E804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39986BC-A073-457E-B974-83652B6EDE40}">
  <ds:schemaRefs>
    <ds:schemaRef ds:uri="http://www.w3.org/XML/1998/namespace"/>
    <ds:schemaRef ds:uri="http://schemas.microsoft.com/office/2006/documentManagement/types"/>
    <ds:schemaRef ds:uri="f1fdfebb-68fe-4d4a-9602-87edd43d3207"/>
    <ds:schemaRef ds:uri="http://purl.org/dc/terms/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sharepoint/v3/field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9622</TotalTime>
  <Words>81</Words>
  <Application>Microsoft Office PowerPoint</Application>
  <PresentationFormat>Bildspel på skärmen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8" baseType="lpstr">
      <vt:lpstr>Arial</vt:lpstr>
      <vt:lpstr>Calibri</vt:lpstr>
      <vt:lpstr>Anpassad formgivning</vt:lpstr>
      <vt:lpstr>Omkomna i samband med fordonsstopp på mötesfri väg, 2008-2013</vt:lpstr>
      <vt:lpstr>Orsak till fordonsstopp på mötesfri väg vid dödsolycka, 2008-2013 </vt:lpstr>
      <vt:lpstr>Beteende påkörda gående i samband med fordonsstopp på mötesfri väg, 2008-2013</vt:lpstr>
      <vt:lpstr>Omkomna i samband med fordonsstopp på mötesfri väg fördelat efter ljusförhållande, 2008-2013</vt:lpstr>
      <vt:lpstr>Omkomna i samband med fordonsstopp på mötesfri väg fördelat efter vägtyp, 2008-2013</vt:lpstr>
    </vt:vector>
  </TitlesOfParts>
  <Company>Vägverket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Malmborg_K</dc:creator>
  <cp:lastModifiedBy>Lindholm Magnus, PLkvt</cp:lastModifiedBy>
  <cp:revision>564</cp:revision>
  <cp:lastPrinted>2013-12-09T08:33:24Z</cp:lastPrinted>
  <dcterms:created xsi:type="dcterms:W3CDTF">2010-03-26T08:06:45Z</dcterms:created>
  <dcterms:modified xsi:type="dcterms:W3CDTF">2016-06-01T09:09:12Z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0x010100C96E80762C93B44B9873BC712A14C6FC00B0DB832A4DB09E42BEDB10C4AFFA251C</vt:lpwstr>
  </property>
</Properties>
</file>